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2"/>
  </p:normalViewPr>
  <p:slideViewPr>
    <p:cSldViewPr snapToGrid="0" snapToObjects="1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46908-08A0-3C45-9AEB-D42B027867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F3C13E-22AA-D94D-9048-FF35C63C8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6881E-02A5-1F47-9913-87A8BFA0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AEB13-806B-A649-8F99-9BC23BE8636A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4B007-2A10-B048-8DA6-7BB878ECE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8F1A5A-84E9-0F48-952F-2845EAEEE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0709-3B26-9A4C-92B2-DBD1EB1A9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348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F13E4-0BA8-5F4B-A1B2-DD06A8935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9C171B-5C49-8345-9F9E-AD5A9A8302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C72D7-F6F1-C745-B316-C4B2F23E1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AEB13-806B-A649-8F99-9BC23BE8636A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B8ECF-90A2-E34F-8F97-8CCB36F5B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A4D54-06F1-2D45-995D-1E23A3E9A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0709-3B26-9A4C-92B2-DBD1EB1A9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53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9FC3F9-C90E-1A40-95E0-29033CCC5C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FE6E5A-CF9A-224F-A5C6-0C64535EBB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BED83B-1A2E-C345-A0C7-851A29B63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AEB13-806B-A649-8F99-9BC23BE8636A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CB6DA7-18D4-574D-AD49-686EF8402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CE0C5-F798-9C4F-B3B1-13B9E29B3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0709-3B26-9A4C-92B2-DBD1EB1A9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243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1DADA-567D-7343-B57C-94A9036C9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6DA4A-E470-5746-A83B-CA096A43F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612F0D-A2B9-334F-9B71-12B685307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AEB13-806B-A649-8F99-9BC23BE8636A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32F563-690E-0546-BD00-7CFC870DB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01FAB-1396-FA41-AEA7-9A9CDF8AF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0709-3B26-9A4C-92B2-DBD1EB1A9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332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6CF37-C83D-F54B-A62E-01930EDC2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CFAC55-E902-FD4D-BEBD-2CB1F5043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2760A-0D91-964A-B7A4-A4B87985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AEB13-806B-A649-8F99-9BC23BE8636A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45641-1470-EE40-8569-17230D2CD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A3ADD3-C5C7-0B44-8F27-520A4DDBB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0709-3B26-9A4C-92B2-DBD1EB1A9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310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049AF-6A00-5D4B-85A6-F8FD1090A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086EA-A9B6-DB44-B7E7-D364B4D3BA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81DB74-A163-DC4E-BE78-9D056D4642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F4300E-8895-3049-A5CB-2ECA81176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AEB13-806B-A649-8F99-9BC23BE8636A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1DA07F-5164-BF47-9B56-660940D84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D5B6AB-1D86-3B48-9295-8C0AE4E25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0709-3B26-9A4C-92B2-DBD1EB1A9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776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562FB-5C30-4648-8E1F-52FD386EE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1F580A-69C7-F944-84AA-46A59339B2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7A0966-7ACB-754C-BD8A-EEABA02B13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801B46-74AB-954C-9403-6222A5D44D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05E4E0-9C4B-AA41-9892-C4230FFACC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20555F-0292-B14E-B22C-DD0FDD769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AEB13-806B-A649-8F99-9BC23BE8636A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807631-9302-6041-B368-2EF32584B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996A99-F7D8-654F-9E6D-24564D722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0709-3B26-9A4C-92B2-DBD1EB1A9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9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2F943-8484-8942-A8C6-789EF5815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7920CB-5D0C-5445-8408-B67A62D1A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AEB13-806B-A649-8F99-9BC23BE8636A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153BB5-8D35-9A4F-BA9B-80A815372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1262B0-2BF5-0A44-BFD2-953C578C7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0709-3B26-9A4C-92B2-DBD1EB1A9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763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350399-E6CA-AF4C-9A46-BEE48E86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AEB13-806B-A649-8F99-9BC23BE8636A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219720-9D77-D946-A76C-F417FF2CC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314D14-DD19-4D4C-BCF8-880B6CCF8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0709-3B26-9A4C-92B2-DBD1EB1A9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771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D2B76-1912-C147-9CC8-DC8FA6628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90115-68DA-4342-8BF7-4FE35660C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1CCAED-3889-9149-80FA-070200F13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90B99B-78E3-044A-8EB1-FC844DD34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AEB13-806B-A649-8F99-9BC23BE8636A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4A39-A070-724E-9802-14FBEB6F5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ACA967-00C7-3A47-A5E7-CAE609119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0709-3B26-9A4C-92B2-DBD1EB1A9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748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1E451-1663-154D-BFD9-DD0BC9336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41D5BE-B50D-0B40-A39B-B049F351C9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2FA66-D998-2847-9DA6-8E431A4E32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A3B43F-0AE8-2A41-818A-85A2FE594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AEB13-806B-A649-8F99-9BC23BE8636A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F9AB4F-E0F7-1E40-A115-48B9E685C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5BA8A1-0FFE-FD48-8FBD-E55A8A674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0709-3B26-9A4C-92B2-DBD1EB1A9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14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29B88C-9B28-EA4F-BEA7-E839F63ED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4C0B78-FDA7-EE40-906C-A655E87C75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BF5433-79AC-F547-A6A4-63287F807F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AEB13-806B-A649-8F99-9BC23BE8636A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3E703-8725-4F4C-87B7-2C5BF08824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C0778-FE50-EF4B-B8E6-6D7D3E6269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10709-3B26-9A4C-92B2-DBD1EB1A9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44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ms/ynq3nr_j5015_hlkpqpdd4j00000gn/T/com.microsoft.Word/WebArchiveCopyPasteTempFiles/David+Beckham+Celebs+Before+Famous+nm4R9kg_YsHl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ms/ynq3nr_j5015_hlkpqpdd4j00000gn/T/com.microsoft.Word/WebArchiveCopyPasteTempFiles/kimk32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ms/ynq3nr_j5015_hlkpqpdd4j00000gn/T/com.microsoft.Word/WebArchiveCopyPasteTempFiles/f42ba1a0cf052d86e22c751f73e26bf2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E5A70F1-2D4B-944D-AC14-63B4A756E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3785" y="31652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 descr="David Beckham - David Beckham Photos - Celebs Before They Were ...">
            <a:extLst>
              <a:ext uri="{FF2B5EF4-FFF2-40B4-BE49-F238E27FC236}">
                <a16:creationId xmlns:a16="http://schemas.microsoft.com/office/drawing/2014/main" id="{5303DE74-624D-364B-BC75-81EB552E74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8646" y="-15880"/>
            <a:ext cx="4478216" cy="6863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5382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5A792D2-CC73-A048-B05E-7F17B5B73CAD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203409" y="-618882"/>
            <a:ext cx="96966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3" name="Picture 2" descr="30 Rarely-Seen Photos of Kim Kardashian Before She Hit the Big ...">
            <a:extLst>
              <a:ext uri="{FF2B5EF4-FFF2-40B4-BE49-F238E27FC236}">
                <a16:creationId xmlns:a16="http://schemas.microsoft.com/office/drawing/2014/main" id="{500C98BB-0975-AC4B-9B59-B16BBCA95D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507" y="-28827"/>
            <a:ext cx="5439508" cy="6886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7994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57E5DAC-8346-3B4B-9F66-12D917A7723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894663" y="-692151"/>
            <a:ext cx="93120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1" name="Picture 3" descr="Pin on I just like it....OK?">
            <a:extLst>
              <a:ext uri="{FF2B5EF4-FFF2-40B4-BE49-F238E27FC236}">
                <a16:creationId xmlns:a16="http://schemas.microsoft.com/office/drawing/2014/main" id="{87A8F89F-CD60-5F4B-8BA2-8CB3118E6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1515" y="99792"/>
            <a:ext cx="4466296" cy="6658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0229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9790C1-A1E5-DC4B-96EE-8AC1D4E46C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455" y="222738"/>
            <a:ext cx="5145546" cy="6342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769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373A31C-CEBC-5C46-A62C-EA33320713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5498" y="293077"/>
            <a:ext cx="5266990" cy="5714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524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CDBF0E1-78D4-A745-B1EC-DF991B6AA2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860" r="30846"/>
          <a:stretch/>
        </p:blipFill>
        <p:spPr>
          <a:xfrm>
            <a:off x="3150110" y="0"/>
            <a:ext cx="5796988" cy="6635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413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Malcolm Calder</dc:creator>
  <cp:lastModifiedBy>AWMSA Laptop 6</cp:lastModifiedBy>
  <cp:revision>5</cp:revision>
  <dcterms:created xsi:type="dcterms:W3CDTF">2020-04-10T12:35:38Z</dcterms:created>
  <dcterms:modified xsi:type="dcterms:W3CDTF">2020-04-30T20:15:54Z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236985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S9.0.1</vt:lpwstr>
  </property>
</Properties>
</file>